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96" d="100"/>
          <a:sy n="96" d="100"/>
        </p:scale>
        <p:origin x="-2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24CD37-07AE-4BC5-BC57-F4B285BD71B4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F2F2FC0-9565-4B3C-9D13-BB8633A6186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57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CD37-07AE-4BC5-BC57-F4B285BD71B4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2FC0-9565-4B3C-9D13-BB8633A61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6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CD37-07AE-4BC5-BC57-F4B285BD71B4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2FC0-9565-4B3C-9D13-BB8633A6186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967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CD37-07AE-4BC5-BC57-F4B285BD71B4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2FC0-9565-4B3C-9D13-BB8633A6186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CD37-07AE-4BC5-BC57-F4B285BD71B4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2FC0-9565-4B3C-9D13-BB8633A61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16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CD37-07AE-4BC5-BC57-F4B285BD71B4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2FC0-9565-4B3C-9D13-BB8633A6186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747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CD37-07AE-4BC5-BC57-F4B285BD71B4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2FC0-9565-4B3C-9D13-BB8633A6186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1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CD37-07AE-4BC5-BC57-F4B285BD71B4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2FC0-9565-4B3C-9D13-BB8633A6186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605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CD37-07AE-4BC5-BC57-F4B285BD71B4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2FC0-9565-4B3C-9D13-BB8633A6186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48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CD37-07AE-4BC5-BC57-F4B285BD71B4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2FC0-9565-4B3C-9D13-BB8633A61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0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CD37-07AE-4BC5-BC57-F4B285BD71B4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2FC0-9565-4B3C-9D13-BB8633A6186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44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CD37-07AE-4BC5-BC57-F4B285BD71B4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2FC0-9565-4B3C-9D13-BB8633A61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78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CD37-07AE-4BC5-BC57-F4B285BD71B4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2FC0-9565-4B3C-9D13-BB8633A6186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62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CD37-07AE-4BC5-BC57-F4B285BD71B4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2FC0-9565-4B3C-9D13-BB8633A6186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34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CD37-07AE-4BC5-BC57-F4B285BD71B4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2FC0-9565-4B3C-9D13-BB8633A61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2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CD37-07AE-4BC5-BC57-F4B285BD71B4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2FC0-9565-4B3C-9D13-BB8633A6186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20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CD37-07AE-4BC5-BC57-F4B285BD71B4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2FC0-9565-4B3C-9D13-BB8633A61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24CD37-07AE-4BC5-BC57-F4B285BD71B4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2F2FC0-9565-4B3C-9D13-BB8633A61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2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онсультация для родителей в детском саду. Безопасность детей лет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Консультация для родителей в детском саду. Безопасность детей лет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0338"/>
            <a:ext cx="11270071" cy="638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09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нсультация для родителей в детском саду. Безопасность детей лет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0" y="300446"/>
            <a:ext cx="11495314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60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нсультация для родителей в детском саду. Безопасность детей лет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235131"/>
            <a:ext cx="11286308" cy="63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2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онсультация для родителей в детском саду. Безопасность детей лет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30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онсультация для родителей в детском саду. Безопасность детей лет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5" y="0"/>
            <a:ext cx="11207932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Безопасное лето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96" y="2208573"/>
            <a:ext cx="6888804" cy="464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08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онсультация для родителей в детском саду. Безопасность детей лет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2" y="365761"/>
            <a:ext cx="11220994" cy="607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39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амятка для родителей «Лето в детском саду» — Филиал &quot;Колос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1554480"/>
            <a:ext cx="6766560" cy="475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27018"/>
            <a:ext cx="9601196" cy="9274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Будьте здоровы!!!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7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3</Words>
  <Application>Microsoft Office PowerPoint</Application>
  <PresentationFormat>Произвольный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Будьте здоровы!!!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 Давыдова</dc:creator>
  <cp:lastModifiedBy>Светлячок</cp:lastModifiedBy>
  <cp:revision>4</cp:revision>
  <dcterms:created xsi:type="dcterms:W3CDTF">2020-05-18T16:25:05Z</dcterms:created>
  <dcterms:modified xsi:type="dcterms:W3CDTF">2020-05-19T09:59:34Z</dcterms:modified>
</cp:coreProperties>
</file>